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Relationship Id="rId90" Type="http://schemas.openxmlformats.org/officeDocument/2006/relationships/slide" Target="slides/slide84.xml"/><Relationship Id="rId91" Type="http://schemas.openxmlformats.org/officeDocument/2006/relationships/slide" Target="slides/slide85.xml"/><Relationship Id="rId92" Type="http://schemas.openxmlformats.org/officeDocument/2006/relationships/slide" Target="slides/slide86.xml"/><Relationship Id="rId93" Type="http://schemas.openxmlformats.org/officeDocument/2006/relationships/slide" Target="slides/slide87.xml"/><Relationship Id="rId94" Type="http://schemas.openxmlformats.org/officeDocument/2006/relationships/slide" Target="slides/slide88.xml"/><Relationship Id="rId95" Type="http://schemas.openxmlformats.org/officeDocument/2006/relationships/slide" Target="slides/slide89.xml"/><Relationship Id="rId96" Type="http://schemas.openxmlformats.org/officeDocument/2006/relationships/slide" Target="slides/slide9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7FDBD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286000"/>
            <a:ext cx="6400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 b="1"/>
            </a:pPr>
            <a:r>
              <a:t>Wellness &amp; Injection Journal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Month 4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Habits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Appointments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Month 5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Habits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Appointments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Month 6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Habits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Appointments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Month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Habits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Appointments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Month 8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Habits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Appointments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Month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Habits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Appointments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Month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Habits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Appointments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Month 11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Habits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Appointments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Month 12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Habits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Appointments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1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Welcome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Welcome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2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4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5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6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8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11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Vision Board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Vision Board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12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13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14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15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16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17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18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19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20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21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Goals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Goals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22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23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24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25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26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27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28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29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30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31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Starting Measurements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Starting Measurements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32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33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34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35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36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37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38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39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40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41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Progress Photos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Progress Photos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42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43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44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45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46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47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48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49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50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51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Month 1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Habits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Appointments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Week 52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Injection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Nutrition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Fitness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Sleep &amp; Mood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6126480"/>
            <a:ext cx="6126480" cy="18288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Weight Log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Weight Log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Weight Log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Weight Log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Measurements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Measurements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Measurements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Measurements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Medication Inventory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Medication Inventory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Medication Inventory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Medication Inventory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Reconstitution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Reconstitution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Reconstitution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Reconstitution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Lab Results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Lab Results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Month 2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Habits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Appointments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Lab Results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Lab Results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Appointments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Appointments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Appointments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Appointments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Water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Water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Water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Water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Habits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Habits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Habits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Habits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Gratitude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Gratitude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Gratitude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Gratitude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Notes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Notes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Month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Goals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0" y="82296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Habits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Appointments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3474720"/>
            <a:ext cx="2926080" cy="219456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Reflection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65760" y="228600"/>
            <a:ext cx="7040880" cy="411480"/>
          </a:xfrm>
          <a:prstGeom prst="roundRect">
            <a:avLst/>
          </a:prstGeom>
          <a:solidFill>
            <a:srgbClr val="7FDBD4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2B7A78"/>
                </a:solidFill>
              </a:defRPr>
            </a:pPr>
            <a:r>
              <a:t>Notes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22960"/>
            <a:ext cx="6583680" cy="7772400"/>
          </a:xfrm>
          <a:prstGeom prst="roundRect">
            <a:avLst/>
          </a:prstGeom>
          <a:solidFill>
            <a:srgbClr val="F2F7F7"/>
          </a:solidFill>
          <a:ln>
            <a:solidFill>
              <a:srgbClr val="7FDB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400">
                <a:solidFill>
                  <a:srgbClr val="2B7A78"/>
                </a:solidFill>
              </a:defRPr>
            </a:pPr>
            <a:r>
              <a:t>Notes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